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8" r:id="rId5"/>
    <p:sldId id="269" r:id="rId6"/>
    <p:sldId id="263" r:id="rId7"/>
    <p:sldId id="264" r:id="rId8"/>
    <p:sldId id="257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A7DC-B9FD-4980-8E04-9442B0FFEE9E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D9B3-EDEE-4601-8FB9-8A835E5D5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 tech meet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525000" cy="11430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Introducing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730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KYLE</a:t>
            </a:r>
            <a:r>
              <a:rPr lang="en-US" sz="7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the Robotic Cart</a:t>
            </a:r>
            <a:endParaRPr lang="en-US" sz="73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867400"/>
            <a:ext cx="8610600" cy="990600"/>
          </a:xfrm>
          <a:solidFill>
            <a:schemeClr val="bg1"/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Presented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by: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Team For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Timm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Bischoff,  Steven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Krygier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 Stephanie Legg,  Kat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Liegl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4" y="1143000"/>
            <a:ext cx="889481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 tech meet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525000" cy="114300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Any </a:t>
            </a:r>
            <a:b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Questions?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81"/>
            <a:ext cx="9144000" cy="56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 Cart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4626"/>
            <a:ext cx="7467600" cy="5770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234434"/>
            <a:ext cx="1364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KYLE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0" y="529141"/>
            <a:ext cx="9144000" cy="54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8" r="6595"/>
          <a:stretch/>
        </p:blipFill>
        <p:spPr>
          <a:xfrm>
            <a:off x="4648200" y="1510145"/>
            <a:ext cx="3733800" cy="3900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r="8035"/>
          <a:stretch/>
        </p:blipFill>
        <p:spPr>
          <a:xfrm>
            <a:off x="533400" y="1510145"/>
            <a:ext cx="3733800" cy="3900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60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b="10948"/>
          <a:stretch/>
        </p:blipFill>
        <p:spPr>
          <a:xfrm>
            <a:off x="381000" y="228600"/>
            <a:ext cx="8172772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5594"/>
          <a:stretch/>
        </p:blipFill>
        <p:spPr>
          <a:xfrm>
            <a:off x="1143000" y="3505200"/>
            <a:ext cx="2879826" cy="2983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5275465" y="3505200"/>
            <a:ext cx="2409305" cy="2983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57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04799"/>
            <a:ext cx="7774448" cy="62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9" y="0"/>
            <a:ext cx="7221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20239</TotalTime>
  <Words>21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Introducing KYLE, the Robotic Cart</vt:lpstr>
      <vt:lpstr>PowerPoint Presentation</vt:lpstr>
      <vt:lpstr>Robotic Cart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Cart</dc:title>
  <dc:creator>Kat McKell</dc:creator>
  <cp:lastModifiedBy>Kat McKell</cp:lastModifiedBy>
  <cp:revision>17</cp:revision>
  <dcterms:created xsi:type="dcterms:W3CDTF">2016-11-07T12:05:38Z</dcterms:created>
  <dcterms:modified xsi:type="dcterms:W3CDTF">2016-11-21T13:25:37Z</dcterms:modified>
</cp:coreProperties>
</file>